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4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8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8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4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A195-1BED-4216-8073-29F5192EEC9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73E9-C2A9-4F50-942E-B3C799FAF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GOLDENCART AWARD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Rockwell" panose="02060603020205020403" pitchFamily="18" charset="0"/>
              </a:rPr>
              <a:t>CATEGORY C</a:t>
            </a:r>
            <a:endParaRPr lang="en-US" dirty="0" smtClean="0">
              <a:effectLst/>
              <a:latin typeface="Rockwell" panose="02060603020205020403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9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8627772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Rockwell" panose="02060603020205020403" pitchFamily="18" charset="0"/>
              </a:rPr>
              <a:t>NOMINEE/ ORGANIZATION </a:t>
            </a:r>
            <a:r>
              <a:rPr lang="en-US" sz="3600" dirty="0" smtClean="0">
                <a:latin typeface="Rockwell" panose="02060603020205020403" pitchFamily="18" charset="0"/>
              </a:rPr>
              <a:t>DETAILS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Rockwell" panose="02060603020205020403" pitchFamily="18" charset="0"/>
              </a:rPr>
              <a:t>Name of the organization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Type </a:t>
            </a:r>
            <a:r>
              <a:rPr lang="en-US" sz="2400" dirty="0">
                <a:latin typeface="Rockwell" panose="02060603020205020403" pitchFamily="18" charset="0"/>
              </a:rPr>
              <a:t>of organization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Date </a:t>
            </a:r>
            <a:r>
              <a:rPr lang="en-US" sz="2400" dirty="0">
                <a:latin typeface="Rockwell" panose="02060603020205020403" pitchFamily="18" charset="0"/>
              </a:rPr>
              <a:t>of registration/ Commencement of operation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Primary </a:t>
            </a:r>
            <a:r>
              <a:rPr lang="en-US" sz="2400" dirty="0">
                <a:latin typeface="Rockwell" panose="02060603020205020403" pitchFamily="18" charset="0"/>
              </a:rPr>
              <a:t>Business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Current </a:t>
            </a:r>
            <a:r>
              <a:rPr lang="en-US" sz="2400" dirty="0">
                <a:latin typeface="Rockwell" panose="02060603020205020403" pitchFamily="18" charset="0"/>
              </a:rPr>
              <a:t>employee base of the organization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Capital </a:t>
            </a:r>
            <a:r>
              <a:rPr lang="en-US" sz="2400" dirty="0">
                <a:latin typeface="Rockwell" panose="02060603020205020403" pitchFamily="18" charset="0"/>
              </a:rPr>
              <a:t>of the Organization</a:t>
            </a:r>
          </a:p>
          <a:p>
            <a:r>
              <a:rPr lang="en-US" sz="2400" dirty="0" smtClean="0">
                <a:latin typeface="Rockwell" panose="02060603020205020403" pitchFamily="18" charset="0"/>
              </a:rPr>
              <a:t>Any </a:t>
            </a:r>
            <a:r>
              <a:rPr lang="en-US" sz="2400" dirty="0">
                <a:latin typeface="Rockwell" panose="02060603020205020403" pitchFamily="18" charset="0"/>
              </a:rPr>
              <a:t>significant Achievement/Awards (Last 3 years)</a:t>
            </a:r>
          </a:p>
          <a:p>
            <a:endParaRPr lang="en-US" sz="2400" dirty="0"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7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Category 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Rockwell" panose="02060603020205020403" pitchFamily="18" charset="0"/>
              </a:rPr>
              <a:t>Category</a:t>
            </a:r>
          </a:p>
          <a:p>
            <a:r>
              <a:rPr lang="en-US" sz="2400" dirty="0">
                <a:latin typeface="Rockwell" panose="02060603020205020403" pitchFamily="18" charset="0"/>
              </a:rPr>
              <a:t>Key Highlights</a:t>
            </a:r>
          </a:p>
          <a:p>
            <a:r>
              <a:rPr lang="en-US" sz="2400" dirty="0">
                <a:latin typeface="Rockwell" panose="02060603020205020403" pitchFamily="18" charset="0"/>
              </a:rPr>
              <a:t>Key Insights/ Metrics</a:t>
            </a:r>
          </a:p>
          <a:p>
            <a:r>
              <a:rPr lang="en-US" sz="2400" dirty="0">
                <a:latin typeface="Rockwell" panose="02060603020205020403" pitchFamily="18" charset="0"/>
              </a:rPr>
              <a:t>Support Material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7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>
                <a:latin typeface="Rockwell" panose="02060603020205020403" pitchFamily="18" charset="0"/>
              </a:rPr>
              <a:t>Why you should win in this category</a:t>
            </a:r>
            <a:r>
              <a:rPr lang="en-US" sz="3400" dirty="0" smtClean="0">
                <a:latin typeface="Rockwell" panose="02060603020205020403" pitchFamily="18" charset="0"/>
              </a:rPr>
              <a:t>?</a:t>
            </a:r>
            <a:r>
              <a:rPr lang="en-US" sz="3400" dirty="0">
                <a:latin typeface="Rockwell" panose="02060603020205020403" pitchFamily="18" charset="0"/>
              </a:rPr>
              <a:t> (</a:t>
            </a:r>
            <a:r>
              <a:rPr lang="en-US" sz="3400" dirty="0" smtClean="0">
                <a:latin typeface="Rockwell" panose="02060603020205020403" pitchFamily="18" charset="0"/>
              </a:rPr>
              <a:t>Each</a:t>
            </a:r>
            <a:br>
              <a:rPr lang="en-US" sz="3400" dirty="0" smtClean="0">
                <a:latin typeface="Rockwell" panose="02060603020205020403" pitchFamily="18" charset="0"/>
              </a:rPr>
            </a:br>
            <a:r>
              <a:rPr lang="en-US" sz="3400" dirty="0" smtClean="0">
                <a:latin typeface="Rockwell" panose="02060603020205020403" pitchFamily="18" charset="0"/>
              </a:rPr>
              <a:t> </a:t>
            </a:r>
            <a:r>
              <a:rPr lang="en-US" sz="3400" dirty="0">
                <a:latin typeface="Rockwell" panose="02060603020205020403" pitchFamily="18" charset="0"/>
              </a:rPr>
              <a:t>Answer Under 600 Characters (with spaces) </a:t>
            </a:r>
            <a:r>
              <a:rPr lang="en-US" sz="3400" dirty="0" smtClean="0">
                <a:latin typeface="Rockwell" panose="02060603020205020403" pitchFamily="18" charset="0"/>
              </a:rPr>
              <a:t/>
            </a:r>
            <a:br>
              <a:rPr lang="en-US" sz="3400" dirty="0" smtClean="0">
                <a:latin typeface="Rockwell" panose="02060603020205020403" pitchFamily="18" charset="0"/>
              </a:rPr>
            </a:br>
            <a:r>
              <a:rPr lang="en-US" sz="3400" dirty="0" smtClean="0">
                <a:latin typeface="Rockwell" panose="02060603020205020403" pitchFamily="18" charset="0"/>
              </a:rPr>
              <a:t>Only)</a:t>
            </a:r>
            <a:endParaRPr lang="en-US" sz="3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0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Office Theme</vt:lpstr>
      <vt:lpstr>GOLDENCART AWARD</vt:lpstr>
      <vt:lpstr>NOMINEE/ ORGANIZATION DETAILS</vt:lpstr>
      <vt:lpstr>Category </vt:lpstr>
      <vt:lpstr>Why you should win in this category? (Each  Answer Under 600 Characters (with spaces)  Only)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GOLDENCART AWARD</dc:title>
  <dc:creator>admin</dc:creator>
  <cp:lastModifiedBy>admin</cp:lastModifiedBy>
  <cp:revision>1</cp:revision>
  <dcterms:created xsi:type="dcterms:W3CDTF">2021-05-28T12:55:14Z</dcterms:created>
  <dcterms:modified xsi:type="dcterms:W3CDTF">2021-05-28T12:56:55Z</dcterms:modified>
</cp:coreProperties>
</file>